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EBD33A7-7991-BF42-B5E1-A60A27FF917E}">
          <p14:sldIdLst>
            <p14:sldId id="256"/>
            <p14:sldId id="257"/>
            <p14:sldId id="260"/>
            <p14:sldId id="259"/>
            <p14:sldId id="261"/>
            <p14:sldId id="262"/>
            <p14:sldId id="25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6B112-D319-A042-8CE5-51964741C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5C747B-B2BA-004A-9B7D-3873173029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74608-38B8-9145-B668-D61AE09B4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7E5D5-ED25-7B41-BCFD-C38564491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2D338-8A43-C24F-8B32-CD9638C9F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81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68F71-DD77-AF4E-A349-4B46AB60C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FF9EB2-4AFB-A149-A77E-118208301E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DD122-5EAC-4E48-813C-4BE0D4E27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ACFFA-688A-8841-BA9C-8C7157322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0B66B-11F3-3247-81B6-037B32FD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956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F873E6-A6E6-E24B-B877-DF38BD34B9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9C547F-E7EF-C440-8158-71D771EFCA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9FA73-4615-AE48-B74F-7B92706E4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ED062-5D88-5F42-85CA-E831DB9F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D22E1-D249-754A-9AA7-EC2417649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00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0511-B979-594F-87D0-A133D864D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55CCF-5E71-9E40-9882-F74554C7B3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C6308-FE89-CE41-98C2-2A87C1D1D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C7FB1-390F-3741-9F6C-63A23257C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18E99-BF6C-AA4E-86E8-63C44160C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043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64C94-A4B7-E14B-9B9A-9B94B00D7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B4B97-AA3A-C945-83D3-A58DF82E1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F20E8F-23DA-724E-BAF7-9F54F4527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2D027-436F-DD49-A8F3-1479B6E8D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1626B-9919-8E4F-A23B-243E70F83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6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3DA03-98E9-4745-ADA1-A6813D193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EDF45-F628-3049-8246-72EB8B4B24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8348CB-A495-7544-9630-613C94B46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38AA1C-29AD-B14C-A744-CE2ADA68A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14840-C962-9B40-B00D-8EC168EE2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A0ED3A-B12A-3841-B566-AE2E54599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50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C043D-78B4-A446-9FC2-DBFB76DB1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C7A62-1DAE-7942-947C-D40EA65CC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2B26F0-AD76-1042-9C52-743C36EAEE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5065A1-324B-724B-8150-F82D7E3DDA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ADE281-9574-9947-85E5-D7508DA82B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0C6ED6-DDEA-0F4D-B27B-1EA398FBE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A2C277-0E6C-3B44-BD3B-77E67E0FE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E77753-4624-2846-A65F-9A1AA9B3E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057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1DE5D-FD8F-E74A-982E-F04D63202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DF187F-F13F-F141-8699-06386917C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02E691-DC4B-2844-A6ED-2B4161873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FDC0CE-DA78-CC46-84BD-D74BE5697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969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77E7DE-2E57-7A46-BC6A-D6CC70A5C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3D4F8E-2F84-374F-8F80-4E7CF820A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72FED-6072-3448-B5F7-2E79663BA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14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B0A7-B2AA-5F4F-B852-7612C86E8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1B582-6898-D041-8914-CFC2988815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8BDD53-14F3-C84F-B0A0-7967BC3EE0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7257A-D02D-8C4B-886E-702A1B089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88576-31D8-7B4E-9252-9724DA8A7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3B3802-1D86-804E-BB8F-0EFFFF88F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19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FE1A-716F-584E-B840-F81F1FA4F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B4FFFF-07D6-DA40-8484-40A140E8C7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06909D-C9D1-574D-90C8-B366B312D9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D00E9C-8612-FA41-B761-BC9F8DC46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3DDA3-28BB-D349-A0EA-3F339EFDA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33A8C0-7305-A24A-B29A-05F425ED9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443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2A4EB6-2239-154A-8E25-85B4EAE13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E94F12-3810-BB42-94CE-E81371283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8CF7A-DF70-6A45-8D7E-59EAA69813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1CDA01-CAC9-0E43-8D87-92DF0B1CBAC1}" type="datetimeFigureOut">
              <a:rPr lang="en-US" smtClean="0"/>
              <a:t>1/26/23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8EF7FE-FCDE-6645-88ED-197E424F18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8DDE5-9EA3-BA4D-B4ED-BB61D09EE8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45B36-B7B3-6C4D-9FBC-4997102FB0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4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14202-1538-874A-97BF-3E28076A0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21352" y="5227720"/>
            <a:ext cx="5961729" cy="1922251"/>
          </a:xfrm>
        </p:spPr>
        <p:txBody>
          <a:bodyPr anchor="t">
            <a:normAutofit/>
          </a:bodyPr>
          <a:lstStyle/>
          <a:p>
            <a:pPr algn="l"/>
            <a:r>
              <a:rPr lang="en-US" sz="2300" b="1" dirty="0"/>
              <a:t>https://</a:t>
            </a:r>
            <a:r>
              <a:rPr lang="en-US" sz="2300" b="1" dirty="0" err="1"/>
              <a:t>github.com</a:t>
            </a:r>
            <a:r>
              <a:rPr lang="en-US" sz="2300" b="1" dirty="0"/>
              <a:t>/</a:t>
            </a:r>
            <a:r>
              <a:rPr lang="en-US" sz="2300" b="1" dirty="0" err="1"/>
              <a:t>phenoscape</a:t>
            </a:r>
            <a:r>
              <a:rPr lang="en-US" sz="2300" b="1" dirty="0"/>
              <a:t>/</a:t>
            </a:r>
            <a:r>
              <a:rPr lang="en-US" sz="2300" b="1" dirty="0" err="1"/>
              <a:t>pheno</a:t>
            </a:r>
            <a:r>
              <a:rPr lang="en-US" sz="2300" b="1" dirty="0"/>
              <a:t>-repo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9747E5-0D1C-D046-8892-F000340E78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30271" y="3331573"/>
            <a:ext cx="5161606" cy="972180"/>
          </a:xfrm>
        </p:spPr>
        <p:txBody>
          <a:bodyPr anchor="b">
            <a:normAutofit/>
          </a:bodyPr>
          <a:lstStyle/>
          <a:p>
            <a:pPr algn="l"/>
            <a:r>
              <a:rPr lang="en-GB" sz="1600" b="0" i="0" u="none" strike="noStrike" dirty="0">
                <a:effectLst/>
                <a:latin typeface="-apple-system"/>
              </a:rPr>
              <a:t>Members: Anahi </a:t>
            </a:r>
            <a:r>
              <a:rPr lang="en-GB" sz="1600" b="0" i="0" u="none" strike="noStrike" dirty="0" err="1">
                <a:effectLst/>
                <a:latin typeface="-apple-system"/>
              </a:rPr>
              <a:t>Espindola</a:t>
            </a:r>
            <a:r>
              <a:rPr lang="en-GB" sz="1600" b="0" i="0" u="none" strike="noStrike" dirty="0">
                <a:effectLst/>
                <a:latin typeface="-apple-system"/>
              </a:rPr>
              <a:t>, Isadora </a:t>
            </a:r>
            <a:r>
              <a:rPr lang="en-GB" sz="1600" b="0" i="0" u="none" strike="noStrike" dirty="0" err="1">
                <a:effectLst/>
                <a:latin typeface="-apple-system"/>
              </a:rPr>
              <a:t>Fluck</a:t>
            </a:r>
            <a:r>
              <a:rPr lang="en-GB" sz="1600" b="0" i="0" u="none" strike="noStrike" dirty="0">
                <a:effectLst/>
                <a:latin typeface="-apple-system"/>
              </a:rPr>
              <a:t>, </a:t>
            </a:r>
            <a:r>
              <a:rPr lang="en-GB" sz="1600" b="0" i="0" u="none" strike="noStrike" dirty="0" err="1">
                <a:effectLst/>
                <a:latin typeface="-apple-system"/>
              </a:rPr>
              <a:t>István</a:t>
            </a:r>
            <a:r>
              <a:rPr lang="en-GB" sz="1600" b="0" i="0" u="none" strike="noStrike" dirty="0">
                <a:effectLst/>
                <a:latin typeface="-apple-system"/>
              </a:rPr>
              <a:t> </a:t>
            </a:r>
            <a:r>
              <a:rPr lang="en-GB" sz="1600" b="0" i="0" u="none" strike="noStrike" dirty="0" err="1">
                <a:effectLst/>
                <a:latin typeface="-apple-system"/>
              </a:rPr>
              <a:t>Mikó</a:t>
            </a:r>
            <a:r>
              <a:rPr lang="en-GB" sz="1600" b="0" i="0" u="none" strike="noStrike" dirty="0">
                <a:effectLst/>
                <a:latin typeface="-apple-system"/>
              </a:rPr>
              <a:t>, Meghan Balk, Giulio </a:t>
            </a:r>
            <a:r>
              <a:rPr lang="en-GB" sz="1600" b="0" i="0" u="none" strike="noStrike" dirty="0" err="1">
                <a:effectLst/>
                <a:latin typeface="-apple-system"/>
              </a:rPr>
              <a:t>Montanaro</a:t>
            </a:r>
            <a:r>
              <a:rPr lang="en-GB" sz="1600" b="0" i="0" u="none" strike="noStrike" dirty="0">
                <a:effectLst/>
                <a:latin typeface="-apple-system"/>
              </a:rPr>
              <a:t>, Jim </a:t>
            </a:r>
            <a:r>
              <a:rPr lang="en-GB" sz="1600" b="0" i="0" u="none" strike="noStrike" dirty="0" err="1">
                <a:effectLst/>
                <a:latin typeface="-apple-system"/>
              </a:rPr>
              <a:t>Balhoff</a:t>
            </a:r>
            <a:r>
              <a:rPr lang="en-GB" sz="1600" b="0" i="0" u="none" strike="noStrike" dirty="0">
                <a:effectLst/>
                <a:latin typeface="-apple-system"/>
              </a:rPr>
              <a:t>, Paula </a:t>
            </a:r>
            <a:r>
              <a:rPr lang="en-GB" sz="1600" b="0" i="0" u="none" strike="noStrike" dirty="0" err="1">
                <a:effectLst/>
                <a:latin typeface="-apple-system"/>
              </a:rPr>
              <a:t>Mabee</a:t>
            </a:r>
            <a:r>
              <a:rPr lang="en-GB" sz="1600" b="0" i="0" u="none" strike="noStrike" dirty="0">
                <a:effectLst/>
                <a:latin typeface="-apple-system"/>
              </a:rPr>
              <a:t>, Jennifer C. </a:t>
            </a:r>
            <a:r>
              <a:rPr lang="en-GB" sz="1600" b="0" i="0" u="none" strike="noStrike" dirty="0" err="1">
                <a:effectLst/>
                <a:latin typeface="-apple-system"/>
              </a:rPr>
              <a:t>Girón</a:t>
            </a:r>
            <a:r>
              <a:rPr lang="en-GB" sz="1600" b="0" i="0" u="none" strike="noStrike" dirty="0">
                <a:effectLst/>
                <a:latin typeface="-apple-system"/>
              </a:rPr>
              <a:t> (part), Katja </a:t>
            </a:r>
            <a:r>
              <a:rPr lang="en-GB" sz="1600" b="0" i="0" u="none" strike="noStrike" dirty="0" err="1">
                <a:effectLst/>
                <a:latin typeface="-apple-system"/>
              </a:rPr>
              <a:t>Seltmann</a:t>
            </a:r>
            <a:r>
              <a:rPr lang="en-GB" sz="1600" b="0" i="0" u="none" strike="noStrike" dirty="0">
                <a:effectLst/>
                <a:latin typeface="-apple-system"/>
              </a:rPr>
              <a:t>, : Sergei Tarasov ,Michele Rossini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0B21A5C-062F-46C2-8389-53D40F46A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83466"/>
            <a:ext cx="5549037" cy="6374535"/>
          </a:xfrm>
          <a:custGeom>
            <a:avLst/>
            <a:gdLst>
              <a:gd name="connsiteX0" fmla="*/ 2203019 w 5549037"/>
              <a:gd name="connsiteY0" fmla="*/ 0 h 6374535"/>
              <a:gd name="connsiteX1" fmla="*/ 5549037 w 5549037"/>
              <a:gd name="connsiteY1" fmla="*/ 3346018 h 6374535"/>
              <a:gd name="connsiteX2" fmla="*/ 3797930 w 5549037"/>
              <a:gd name="connsiteY2" fmla="*/ 6288190 h 6374535"/>
              <a:gd name="connsiteX3" fmla="*/ 3618689 w 5549037"/>
              <a:gd name="connsiteY3" fmla="*/ 6374535 h 6374535"/>
              <a:gd name="connsiteX4" fmla="*/ 779546 w 5549037"/>
              <a:gd name="connsiteY4" fmla="*/ 6374535 h 6374535"/>
              <a:gd name="connsiteX5" fmla="*/ 537516 w 5549037"/>
              <a:gd name="connsiteY5" fmla="*/ 6248727 h 6374535"/>
              <a:gd name="connsiteX6" fmla="*/ 74641 w 5549037"/>
              <a:gd name="connsiteY6" fmla="*/ 5927968 h 6374535"/>
              <a:gd name="connsiteX7" fmla="*/ 0 w 5549037"/>
              <a:gd name="connsiteY7" fmla="*/ 5860130 h 6374535"/>
              <a:gd name="connsiteX8" fmla="*/ 0 w 5549037"/>
              <a:gd name="connsiteY8" fmla="*/ 831906 h 6374535"/>
              <a:gd name="connsiteX9" fmla="*/ 74641 w 5549037"/>
              <a:gd name="connsiteY9" fmla="*/ 764068 h 6374535"/>
              <a:gd name="connsiteX10" fmla="*/ 2203019 w 5549037"/>
              <a:gd name="connsiteY10" fmla="*/ 0 h 6374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549037" h="6374535">
                <a:moveTo>
                  <a:pt x="2203019" y="0"/>
                </a:moveTo>
                <a:cubicBezTo>
                  <a:pt x="4050974" y="0"/>
                  <a:pt x="5549037" y="1498063"/>
                  <a:pt x="5549037" y="3346018"/>
                </a:cubicBezTo>
                <a:cubicBezTo>
                  <a:pt x="5549037" y="4616487"/>
                  <a:pt x="4840968" y="5721578"/>
                  <a:pt x="3797930" y="6288190"/>
                </a:cubicBezTo>
                <a:lnTo>
                  <a:pt x="3618689" y="6374535"/>
                </a:lnTo>
                <a:lnTo>
                  <a:pt x="779546" y="6374535"/>
                </a:lnTo>
                <a:lnTo>
                  <a:pt x="537516" y="6248727"/>
                </a:lnTo>
                <a:cubicBezTo>
                  <a:pt x="374031" y="6154721"/>
                  <a:pt x="219238" y="6047301"/>
                  <a:pt x="74641" y="5927968"/>
                </a:cubicBezTo>
                <a:lnTo>
                  <a:pt x="0" y="5860130"/>
                </a:lnTo>
                <a:lnTo>
                  <a:pt x="0" y="831906"/>
                </a:lnTo>
                <a:lnTo>
                  <a:pt x="74641" y="764068"/>
                </a:lnTo>
                <a:cubicBezTo>
                  <a:pt x="653030" y="286739"/>
                  <a:pt x="1394539" y="0"/>
                  <a:pt x="2203019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300BF6FE-A830-1F41-9670-466F614CED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8" r="9546" b="3"/>
          <a:stretch/>
        </p:blipFill>
        <p:spPr>
          <a:xfrm>
            <a:off x="1" y="647373"/>
            <a:ext cx="5385130" cy="6210629"/>
          </a:xfrm>
          <a:custGeom>
            <a:avLst/>
            <a:gdLst/>
            <a:ahLst/>
            <a:cxnLst/>
            <a:rect l="l" t="t" r="r" b="b"/>
            <a:pathLst>
              <a:path w="5385130" h="6210629">
                <a:moveTo>
                  <a:pt x="2203018" y="0"/>
                </a:moveTo>
                <a:cubicBezTo>
                  <a:pt x="3960450" y="0"/>
                  <a:pt x="5385130" y="1424680"/>
                  <a:pt x="5385130" y="3182112"/>
                </a:cubicBezTo>
                <a:cubicBezTo>
                  <a:pt x="5385130" y="4500186"/>
                  <a:pt x="4583748" y="5631087"/>
                  <a:pt x="3441640" y="6114158"/>
                </a:cubicBezTo>
                <a:lnTo>
                  <a:pt x="3178061" y="6210629"/>
                </a:lnTo>
                <a:lnTo>
                  <a:pt x="1233206" y="6210629"/>
                </a:lnTo>
                <a:lnTo>
                  <a:pt x="1108901" y="6171135"/>
                </a:lnTo>
                <a:cubicBezTo>
                  <a:pt x="767738" y="6046219"/>
                  <a:pt x="453928" y="5864559"/>
                  <a:pt x="178899" y="5637585"/>
                </a:cubicBezTo>
                <a:lnTo>
                  <a:pt x="0" y="5474990"/>
                </a:lnTo>
                <a:lnTo>
                  <a:pt x="0" y="889234"/>
                </a:lnTo>
                <a:lnTo>
                  <a:pt x="178899" y="726640"/>
                </a:lnTo>
                <a:cubicBezTo>
                  <a:pt x="728956" y="272693"/>
                  <a:pt x="1434142" y="0"/>
                  <a:pt x="2203018" y="0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A177BCC-4208-4795-8572-4D623BA1E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33763" y="1"/>
            <a:ext cx="4480560" cy="2513993"/>
          </a:xfrm>
          <a:custGeom>
            <a:avLst/>
            <a:gdLst>
              <a:gd name="connsiteX0" fmla="*/ 18382 w 4480560"/>
              <a:gd name="connsiteY0" fmla="*/ 0 h 2513993"/>
              <a:gd name="connsiteX1" fmla="*/ 4462178 w 4480560"/>
              <a:gd name="connsiteY1" fmla="*/ 0 h 2513993"/>
              <a:gd name="connsiteX2" fmla="*/ 4468994 w 4480560"/>
              <a:gd name="connsiteY2" fmla="*/ 44657 h 2513993"/>
              <a:gd name="connsiteX3" fmla="*/ 4480560 w 4480560"/>
              <a:gd name="connsiteY3" fmla="*/ 273713 h 2513993"/>
              <a:gd name="connsiteX4" fmla="*/ 2240280 w 4480560"/>
              <a:gd name="connsiteY4" fmla="*/ 2513993 h 2513993"/>
              <a:gd name="connsiteX5" fmla="*/ 0 w 4480560"/>
              <a:gd name="connsiteY5" fmla="*/ 273713 h 2513993"/>
              <a:gd name="connsiteX6" fmla="*/ 11567 w 4480560"/>
              <a:gd name="connsiteY6" fmla="*/ 44657 h 2513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80560" h="2513993">
                <a:moveTo>
                  <a:pt x="18382" y="0"/>
                </a:moveTo>
                <a:lnTo>
                  <a:pt x="4462178" y="0"/>
                </a:lnTo>
                <a:lnTo>
                  <a:pt x="4468994" y="44657"/>
                </a:lnTo>
                <a:cubicBezTo>
                  <a:pt x="4476642" y="119969"/>
                  <a:pt x="4480560" y="196384"/>
                  <a:pt x="4480560" y="273713"/>
                </a:cubicBezTo>
                <a:cubicBezTo>
                  <a:pt x="4480560" y="1510985"/>
                  <a:pt x="3477552" y="2513993"/>
                  <a:pt x="2240280" y="2513993"/>
                </a:cubicBezTo>
                <a:cubicBezTo>
                  <a:pt x="1003008" y="2513993"/>
                  <a:pt x="0" y="1510985"/>
                  <a:pt x="0" y="273713"/>
                </a:cubicBezTo>
                <a:cubicBezTo>
                  <a:pt x="0" y="196384"/>
                  <a:pt x="3918" y="119969"/>
                  <a:pt x="11567" y="44657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5187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F0F119-286E-D04E-B0BE-5B75CFC7B61B}"/>
              </a:ext>
            </a:extLst>
          </p:cNvPr>
          <p:cNvSpPr txBox="1"/>
          <p:nvPr/>
        </p:nvSpPr>
        <p:spPr>
          <a:xfrm>
            <a:off x="8019286" y="481264"/>
            <a:ext cx="3702251" cy="39078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 err="1">
                <a:latin typeface="+mj-lt"/>
                <a:ea typeface="+mj-ea"/>
                <a:cs typeface="+mj-cs"/>
              </a:rPr>
              <a:t>PhenoRepo</a:t>
            </a:r>
            <a:endParaRPr lang="en-US" sz="6000" dirty="0">
              <a:latin typeface="+mj-lt"/>
              <a:ea typeface="+mj-ea"/>
              <a:cs typeface="+mj-cs"/>
            </a:endParaRPr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9584E7D4-A2F5-41A9-A4AE-B84BD1346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7534657" cy="6858000"/>
          </a:xfrm>
          <a:prstGeom prst="rect">
            <a:avLst/>
          </a:prstGeom>
          <a:solidFill>
            <a:srgbClr val="79B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4" name="Rectangle 1053">
            <a:extLst>
              <a:ext uri="{FF2B5EF4-FFF2-40B4-BE49-F238E27FC236}">
                <a16:creationId xmlns:a16="http://schemas.microsoft.com/office/drawing/2014/main" id="{912531D6-F318-49BD-859A-0B2B71594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666" y="481264"/>
            <a:ext cx="3207227" cy="28967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Csv - Free interface icons">
            <a:extLst>
              <a:ext uri="{FF2B5EF4-FFF2-40B4-BE49-F238E27FC236}">
                <a16:creationId xmlns:a16="http://schemas.microsoft.com/office/drawing/2014/main" id="{701E29A5-EF8D-844C-ADFE-3A424C1F8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8398" y="642131"/>
            <a:ext cx="2574973" cy="257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6" name="Rectangle 1055">
            <a:extLst>
              <a:ext uri="{FF2B5EF4-FFF2-40B4-BE49-F238E27FC236}">
                <a16:creationId xmlns:a16="http://schemas.microsoft.com/office/drawing/2014/main" id="{C3A78525-353D-47EB-B839-E380DBD7DE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7760" y="481264"/>
            <a:ext cx="3207226" cy="28967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henex by phenoscape">
            <a:extLst>
              <a:ext uri="{FF2B5EF4-FFF2-40B4-BE49-F238E27FC236}">
                <a16:creationId xmlns:a16="http://schemas.microsoft.com/office/drawing/2014/main" id="{926F602A-85A9-8743-A177-2B7BE880CA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63886" y="642131"/>
            <a:ext cx="2087827" cy="208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8" name="Rectangle 1057">
            <a:extLst>
              <a:ext uri="{FF2B5EF4-FFF2-40B4-BE49-F238E27FC236}">
                <a16:creationId xmlns:a16="http://schemas.microsoft.com/office/drawing/2014/main" id="{6436C932-B8B8-4A70-8A0D-1A4AD0A9F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37334" y="3538308"/>
            <a:ext cx="3217652" cy="286249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DA91DE2D-1B83-F940-893A-A5353A57C9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781" y="1309816"/>
            <a:ext cx="4270064" cy="4270064"/>
          </a:xfrm>
          <a:prstGeom prst="rect">
            <a:avLst/>
          </a:prstGeom>
        </p:spPr>
      </p:pic>
      <p:cxnSp>
        <p:nvCxnSpPr>
          <p:cNvPr id="1060" name="Straight Connector 1059">
            <a:extLst>
              <a:ext uri="{FF2B5EF4-FFF2-40B4-BE49-F238E27FC236}">
                <a16:creationId xmlns:a16="http://schemas.microsoft.com/office/drawing/2014/main" id="{02AD82C0-24F3-4083-849D-D281174AF2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4447" y="4459986"/>
            <a:ext cx="3291840" cy="0"/>
          </a:xfrm>
          <a:prstGeom prst="line">
            <a:avLst/>
          </a:prstGeom>
          <a:ln w="19050">
            <a:solidFill>
              <a:srgbClr val="79BA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BEC760C0-2D8A-4DE5-9990-FA96D59E5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666" y="3538308"/>
            <a:ext cx="3207227" cy="289670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D48EA10-9AB9-6448-9353-3800CF9986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0002" y="4130157"/>
            <a:ext cx="2911236" cy="1637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1C537A-0653-5A44-897A-99BBFAE68F29}"/>
              </a:ext>
            </a:extLst>
          </p:cNvPr>
          <p:cNvSpPr txBox="1"/>
          <p:nvPr/>
        </p:nvSpPr>
        <p:spPr>
          <a:xfrm>
            <a:off x="3847364" y="4564217"/>
            <a:ext cx="313720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Your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DDEB46B-72D8-9A47-964E-51C2011B0FA0}"/>
              </a:ext>
            </a:extLst>
          </p:cNvPr>
          <p:cNvSpPr txBox="1"/>
          <p:nvPr/>
        </p:nvSpPr>
        <p:spPr>
          <a:xfrm>
            <a:off x="4691270" y="2841890"/>
            <a:ext cx="1103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Phenex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98741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39825-CA09-AC47-A517-A22DE1FE1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Phenex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6DD0667-769F-DF43-8738-FF3454259E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8865" y="1521924"/>
            <a:ext cx="8408898" cy="4970951"/>
          </a:xfrm>
        </p:spPr>
      </p:pic>
    </p:spTree>
    <p:extLst>
      <p:ext uri="{BB962C8B-B14F-4D97-AF65-F5344CB8AC3E}">
        <p14:creationId xmlns:p14="http://schemas.microsoft.com/office/powerpoint/2010/main" val="235427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C407C-7F9F-9147-A571-34753956E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CSV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D65CD3-C2E6-7945-8D8A-C978A01466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8510" y="1825625"/>
            <a:ext cx="9194980" cy="4351338"/>
          </a:xfrm>
        </p:spPr>
      </p:pic>
    </p:spTree>
    <p:extLst>
      <p:ext uri="{BB962C8B-B14F-4D97-AF65-F5344CB8AC3E}">
        <p14:creationId xmlns:p14="http://schemas.microsoft.com/office/powerpoint/2010/main" val="2861640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C407C-7F9F-9147-A571-34753956E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CSV</a:t>
            </a:r>
          </a:p>
        </p:txBody>
      </p:sp>
      <p:pic>
        <p:nvPicPr>
          <p:cNvPr id="11" name="Content Placeholder 10" descr="A whiteboard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9BBD7EBE-B303-AA4D-8258-CF1398450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5843" y="1334360"/>
            <a:ext cx="7237205" cy="5158515"/>
          </a:xfrm>
        </p:spPr>
      </p:pic>
    </p:spTree>
    <p:extLst>
      <p:ext uri="{BB962C8B-B14F-4D97-AF65-F5344CB8AC3E}">
        <p14:creationId xmlns:p14="http://schemas.microsoft.com/office/powerpoint/2010/main" val="3491166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C407C-7F9F-9147-A571-34753956E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CSV</a:t>
            </a:r>
          </a:p>
        </p:txBody>
      </p:sp>
      <p:pic>
        <p:nvPicPr>
          <p:cNvPr id="7" name="Content Placeholder 6" descr="Table, Excel&#10;&#10;Description automatically generated">
            <a:extLst>
              <a:ext uri="{FF2B5EF4-FFF2-40B4-BE49-F238E27FC236}">
                <a16:creationId xmlns:a16="http://schemas.microsoft.com/office/drawing/2014/main" id="{B5544124-02B4-DA45-8CCE-684C3E5D22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02268"/>
            <a:ext cx="10515600" cy="3598052"/>
          </a:xfrm>
        </p:spPr>
      </p:pic>
    </p:spTree>
    <p:extLst>
      <p:ext uri="{BB962C8B-B14F-4D97-AF65-F5344CB8AC3E}">
        <p14:creationId xmlns:p14="http://schemas.microsoft.com/office/powerpoint/2010/main" val="2033517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5AB59-F79A-664B-A88C-73955A234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PhenoScript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A524A66-79F2-5A4B-9AC2-F93C99D187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617" y="1931194"/>
            <a:ext cx="9183107" cy="4351338"/>
          </a:xfrm>
        </p:spPr>
      </p:pic>
    </p:spTree>
    <p:extLst>
      <p:ext uri="{BB962C8B-B14F-4D97-AF65-F5344CB8AC3E}">
        <p14:creationId xmlns:p14="http://schemas.microsoft.com/office/powerpoint/2010/main" val="22159085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57</Words>
  <Application>Microsoft Macintosh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-apple-system</vt:lpstr>
      <vt:lpstr>Arial</vt:lpstr>
      <vt:lpstr>Calibri</vt:lpstr>
      <vt:lpstr>Calibri Light</vt:lpstr>
      <vt:lpstr>Office Theme</vt:lpstr>
      <vt:lpstr>https://github.com/phenoscape/pheno-repo</vt:lpstr>
      <vt:lpstr>PowerPoint Presentation</vt:lpstr>
      <vt:lpstr>Phenex</vt:lpstr>
      <vt:lpstr>CSV</vt:lpstr>
      <vt:lpstr>CSV</vt:lpstr>
      <vt:lpstr>CSV</vt:lpstr>
      <vt:lpstr>PhenoScript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Sergey Tarasov</dc:creator>
  <cp:lastModifiedBy>Sergey Tarasov</cp:lastModifiedBy>
  <cp:revision>6</cp:revision>
  <dcterms:created xsi:type="dcterms:W3CDTF">2023-01-26T16:09:43Z</dcterms:created>
  <dcterms:modified xsi:type="dcterms:W3CDTF">2023-01-26T16:34:30Z</dcterms:modified>
</cp:coreProperties>
</file>

<file path=docProps/thumbnail.jpeg>
</file>